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4" r:id="rId8"/>
    <p:sldId id="263" r:id="rId9"/>
    <p:sldId id="262" r:id="rId10"/>
  </p:sldIdLst>
  <p:sldSz cx="12192000" cy="6858000"/>
  <p:notesSz cx="6858000" cy="9144000"/>
  <p:embeddedFontLst>
    <p:embeddedFont>
      <p:font typeface="Arial Nova" panose="020B0504020202020204" pitchFamily="3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  <p:bold r:id="rId21"/>
      <p:italic r:id="rId22"/>
      <p:boldItalic r:id="rId23"/>
    </p:embeddedFont>
    <p:embeddedFont>
      <p:font typeface="Sorts Mill Goudy" panose="020B0604020202020204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2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6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8866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hhs.vic.gov.au/victorian-coronavirus-covid-19-data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kaggle.com/htagholdings/aus-real-estate-sales-march-2019-to-april-202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cover.data.vic.gov.au/dataset/hospital-locations-spatial" TargetMode="External"/><Relationship Id="rId5" Type="http://schemas.openxmlformats.org/officeDocument/2006/relationships/hyperlink" Target="https://discover.data.vic.gov.au/dataset/school-locations-time-series" TargetMode="External"/><Relationship Id="rId4" Type="http://schemas.openxmlformats.org/officeDocument/2006/relationships/hyperlink" Target="https://www.crimestatistics.vic.gov.a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1443734" y="3184427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  <a:t>The impacts of Covid-19 cases upon popularity of Victorian area for homeowners</a:t>
            </a: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507086" y="5260931"/>
            <a:ext cx="10905059" cy="1085437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3200" dirty="0">
                <a:solidFill>
                  <a:schemeClr val="dk1"/>
                </a:solidFill>
                <a:latin typeface="Arial Nova" panose="020B0504020202020204" pitchFamily="34" charset="0"/>
                <a:sym typeface="Georgia"/>
              </a:rPr>
              <a:t>Jeremy Chia – Anna Nguyen - Matthew Taylor - Kenny Dao</a:t>
            </a:r>
            <a:endParaRPr sz="3200" dirty="0">
              <a:latin typeface="Arial Nova" panose="020B0504020202020204" pitchFamily="34" charset="0"/>
            </a:endParaRPr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>
            <a:spLocks noGrp="1"/>
          </p:cNvSpPr>
          <p:nvPr>
            <p:ph type="title"/>
          </p:nvPr>
        </p:nvSpPr>
        <p:spPr>
          <a:xfrm>
            <a:off x="633743" y="609599"/>
            <a:ext cx="3675210" cy="52736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Presentation summary</a:t>
            </a:r>
            <a:endParaRPr dirty="0">
              <a:latin typeface="Arial Nova" panose="020B0504020202020204" pitchFamily="34" charset="0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"/>
          <p:cNvGrpSpPr/>
          <p:nvPr/>
        </p:nvGrpSpPr>
        <p:grpSpPr>
          <a:xfrm>
            <a:off x="5153315" y="711260"/>
            <a:ext cx="6448356" cy="5189670"/>
            <a:chOff x="0" y="1584"/>
            <a:chExt cx="6318201" cy="4896377"/>
          </a:xfrm>
        </p:grpSpPr>
        <p:sp>
          <p:nvSpPr>
            <p:cNvPr id="172" name="Google Shape;172;p2"/>
            <p:cNvSpPr/>
            <p:nvPr/>
          </p:nvSpPr>
          <p:spPr>
            <a:xfrm>
              <a:off x="0" y="1584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4297" y="153541"/>
              <a:ext cx="371449" cy="37144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5" name="Google Shape;175;p2"/>
            <p:cNvSpPr txBox="1"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big question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0" y="845787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9" name="Google Shape;179;p2"/>
            <p:cNvSpPr txBox="1"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Working questions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0" y="1689990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04216" y="997742"/>
              <a:ext cx="371449" cy="37144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0" y="2534193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Nova" panose="020B0504020202020204" pitchFamily="34" charset="0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04215" y="1841946"/>
              <a:ext cx="371449" cy="37144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7" name="Google Shape;187;p2"/>
            <p:cNvSpPr txBox="1"/>
            <p:nvPr/>
          </p:nvSpPr>
          <p:spPr>
            <a:xfrm>
              <a:off x="832234" y="17145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Data Collection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3378396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4297" y="3530353"/>
              <a:ext cx="371449" cy="371449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a</a:t>
              </a: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nalysis process (Jupyter)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0" y="4222599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4297" y="4374556"/>
              <a:ext cx="371449" cy="371449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5" name="Google Shape;195;p2"/>
            <p:cNvSpPr txBox="1"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Findings &amp; Conclusion &amp; Implications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4215" y="2686149"/>
              <a:ext cx="371449" cy="371449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</p:grpSp>
      <p:sp>
        <p:nvSpPr>
          <p:cNvPr id="2" name="Google Shape;187;p2">
            <a:extLst>
              <a:ext uri="{FF2B5EF4-FFF2-40B4-BE49-F238E27FC236}">
                <a16:creationId xmlns:a16="http://schemas.microsoft.com/office/drawing/2014/main" id="{853423D6-7399-44BA-9096-435BB617E3B6}"/>
              </a:ext>
            </a:extLst>
          </p:cNvPr>
          <p:cNvSpPr txBox="1"/>
          <p:nvPr/>
        </p:nvSpPr>
        <p:spPr>
          <a:xfrm>
            <a:off x="5949426" y="3395572"/>
            <a:ext cx="5856195" cy="71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75" tIns="71475" rIns="71475" bIns="714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25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rPr>
              <a:t>Data exploration &amp; cleanup (Jupyter)</a:t>
            </a:r>
            <a:endParaRPr sz="25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The big question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3941527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4316217" y="1503122"/>
            <a:ext cx="7414309" cy="439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Have the numbers of Covid-19 cases in each Local Government Area changed their popularity for homeowners?</a:t>
            </a:r>
          </a:p>
          <a:p>
            <a:pPr marL="342900" lvl="0" indent="-337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lang="en-US" sz="2800" b="1" dirty="0">
              <a:latin typeface="Arial Nova" panose="020B0604020202020204" pitchFamily="34" charset="0"/>
              <a:cs typeface="Shonar Bangla" panose="020B0502040204020203" pitchFamily="18" charset="0"/>
            </a:endParaRPr>
          </a:p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Hypothesis: More Covid-19 cases in a Local Government Area will reduce its popularity for homeowners.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Arial Nova" panose="020B0604020202020204" pitchFamily="34" charset="0"/>
              <a:cs typeface="Shonar Bangla" panose="020B0502040204020203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452576" y="1023214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>
                <a:latin typeface="+mj-lt"/>
              </a:rPr>
              <a:t>The working questions</a:t>
            </a:r>
            <a:endParaRPr dirty="0">
              <a:latin typeface="+mj-lt"/>
            </a:endParaRPr>
          </a:p>
        </p:txBody>
      </p:sp>
      <p:cxnSp>
        <p:nvCxnSpPr>
          <p:cNvPr id="212" name="Google Shape;212;p4"/>
          <p:cNvCxnSpPr/>
          <p:nvPr/>
        </p:nvCxnSpPr>
        <p:spPr>
          <a:xfrm>
            <a:off x="4185478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4316490" y="1023238"/>
            <a:ext cx="7422934" cy="525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Local Government Area in Victoria before the Covid-19 hits in March 2020?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are the factors that contribute to this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crime rate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schools, hospitals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LGA in Victoria after the Covid-19 pandemic hit in March 2020?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number of Covid-19 cases in each LGA contribute to its popularity?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18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3202925" y="293681"/>
            <a:ext cx="6112793" cy="120944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sz="4800" b="1" dirty="0">
                <a:latin typeface="Arial Nova" panose="020B0504020202020204" pitchFamily="34" charset="0"/>
              </a:rPr>
              <a:t>Data Collection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5448355" y="2421228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617733" y="1796803"/>
            <a:ext cx="6112793" cy="409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Statistics Agency Victoria</a:t>
            </a:r>
            <a:endParaRPr lang="en-AU" sz="2400" b="1" dirty="0">
              <a:solidFill>
                <a:schemeClr val="tx2">
                  <a:lumMod val="90000"/>
                </a:schemeClr>
              </a:solidFill>
              <a:latin typeface="Arial Nova" panose="020B0504020202020204" pitchFamily="34" charset="0"/>
              <a:cs typeface="Arial"/>
              <a:sym typeface="Arial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https://www.crimestatistics.vic.gov.au/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148590" indent="0">
              <a:buNone/>
            </a:pPr>
            <a:endParaRPr lang="en-AU" sz="1800" b="1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School data &amp; Hospital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Victorian Government Data Directory</a:t>
            </a: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https://discover.data.vic.gov.au/dataset/school-locations-time-series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https://discover.data.vic.gov.au/dataset/hospital-locations-spatial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8FDD4-61D9-4A52-BF0A-6571556583E9}"/>
              </a:ext>
            </a:extLst>
          </p:cNvPr>
          <p:cNvSpPr txBox="1"/>
          <p:nvPr/>
        </p:nvSpPr>
        <p:spPr>
          <a:xfrm>
            <a:off x="626027" y="2217595"/>
            <a:ext cx="4804361" cy="4272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https://www.kaggle.com/htagholdings/aus-real-estate-sales-march-2019-to-april-2020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DHHS Website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https://www.dhhs.vic.gov.au/victorian-coronavirus-covid-19-data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44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375500" y="477611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Data exploration &amp; cleanup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 (Jupyter Notebook)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The a</a:t>
            </a: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nalysis process 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(Jupyter Notebook)</a:t>
            </a: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</p:spTree>
    <p:extLst>
      <p:ext uri="{BB962C8B-B14F-4D97-AF65-F5344CB8AC3E}">
        <p14:creationId xmlns:p14="http://schemas.microsoft.com/office/powerpoint/2010/main" val="159820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6088698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Findings &amp; Conclusion &amp; Implications</a:t>
            </a:r>
            <a:endParaRPr lang="en-US" sz="54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6380751" y="1118800"/>
            <a:ext cx="5709300" cy="47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325</Words>
  <Application>Microsoft Office PowerPoint</Application>
  <PresentationFormat>Widescreen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 Nova</vt:lpstr>
      <vt:lpstr>Calibri</vt:lpstr>
      <vt:lpstr>Sorts Mill Goudy</vt:lpstr>
      <vt:lpstr>Garamond</vt:lpstr>
      <vt:lpstr>Arial</vt:lpstr>
      <vt:lpstr>Noto Sans Symbols</vt:lpstr>
      <vt:lpstr>SlateVTI</vt:lpstr>
      <vt:lpstr>SlateVTI</vt:lpstr>
      <vt:lpstr>SlateVTI</vt:lpstr>
      <vt:lpstr>The impacts of Covid-19 cases upon popularity of Victorian area for homeowners   </vt:lpstr>
      <vt:lpstr>Presentation summary</vt:lpstr>
      <vt:lpstr>The big question</vt:lpstr>
      <vt:lpstr>The working questions</vt:lpstr>
      <vt:lpstr>Data Collection</vt:lpstr>
      <vt:lpstr>PowerPoint Presentation</vt:lpstr>
      <vt:lpstr>Findings &amp; Conclusion &amp;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Anna Nguyen</cp:lastModifiedBy>
  <cp:revision>20</cp:revision>
  <dcterms:created xsi:type="dcterms:W3CDTF">2020-09-20T23:28:44Z</dcterms:created>
  <dcterms:modified xsi:type="dcterms:W3CDTF">2020-10-06T07:56:13Z</dcterms:modified>
</cp:coreProperties>
</file>